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7" r:id="rId7"/>
    <p:sldId id="264" r:id="rId8"/>
    <p:sldId id="265" r:id="rId9"/>
    <p:sldId id="266" r:id="rId10"/>
    <p:sldId id="260" r:id="rId11"/>
    <p:sldId id="268" r:id="rId12"/>
    <p:sldId id="269" r:id="rId13"/>
    <p:sldId id="261" r:id="rId14"/>
    <p:sldId id="270" r:id="rId15"/>
    <p:sldId id="262" r:id="rId16"/>
    <p:sldId id="271" r:id="rId17"/>
    <p:sldId id="263" r:id="rId18"/>
    <p:sldId id="272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E9B5-CB0D-4F81-8BEA-053001C96E77}" type="datetimeFigureOut">
              <a:rPr lang="pl-PL" smtClean="0"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7AF9-774E-4B29-A32B-DB49FFE2A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E9B5-CB0D-4F81-8BEA-053001C96E77}" type="datetimeFigureOut">
              <a:rPr lang="pl-PL" smtClean="0"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7AF9-774E-4B29-A32B-DB49FFE2A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E9B5-CB0D-4F81-8BEA-053001C96E77}" type="datetimeFigureOut">
              <a:rPr lang="pl-PL" smtClean="0"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7AF9-774E-4B29-A32B-DB49FFE2A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E9B5-CB0D-4F81-8BEA-053001C96E77}" type="datetimeFigureOut">
              <a:rPr lang="pl-PL" smtClean="0"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7AF9-774E-4B29-A32B-DB49FFE2A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E9B5-CB0D-4F81-8BEA-053001C96E77}" type="datetimeFigureOut">
              <a:rPr lang="pl-PL" smtClean="0"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7AF9-774E-4B29-A32B-DB49FFE2A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E9B5-CB0D-4F81-8BEA-053001C96E77}" type="datetimeFigureOut">
              <a:rPr lang="pl-PL" smtClean="0"/>
              <a:t>2017-10-23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7AF9-774E-4B29-A32B-DB49FFE2A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E9B5-CB0D-4F81-8BEA-053001C96E77}" type="datetimeFigureOut">
              <a:rPr lang="pl-PL" smtClean="0"/>
              <a:t>2017-10-23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7AF9-774E-4B29-A32B-DB49FFE2A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E9B5-CB0D-4F81-8BEA-053001C96E77}" type="datetimeFigureOut">
              <a:rPr lang="pl-PL" smtClean="0"/>
              <a:t>2017-10-23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7AF9-774E-4B29-A32B-DB49FFE2A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E9B5-CB0D-4F81-8BEA-053001C96E77}" type="datetimeFigureOut">
              <a:rPr lang="pl-PL" smtClean="0"/>
              <a:t>2017-10-23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7AF9-774E-4B29-A32B-DB49FFE2A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E9B5-CB0D-4F81-8BEA-053001C96E77}" type="datetimeFigureOut">
              <a:rPr lang="pl-PL" smtClean="0"/>
              <a:t>2017-10-23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7AF9-774E-4B29-A32B-DB49FFE2A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E9B5-CB0D-4F81-8BEA-053001C96E77}" type="datetimeFigureOut">
              <a:rPr lang="pl-PL" smtClean="0"/>
              <a:t>2017-10-23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7AF9-774E-4B29-A32B-DB49FFE2A498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29BE9B5-CB0D-4F81-8BEA-053001C96E77}" type="datetimeFigureOut">
              <a:rPr lang="pl-PL" smtClean="0"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2A27AF9-774E-4B29-A32B-DB49FFE2A498}" type="slidenum">
              <a:rPr lang="pl-PL" smtClean="0"/>
              <a:t>‹#›</a:t>
            </a:fld>
            <a:endParaRPr lang="pl-PL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3233" y="476672"/>
            <a:ext cx="7117180" cy="1470025"/>
          </a:xfrm>
        </p:spPr>
        <p:txBody>
          <a:bodyPr/>
          <a:lstStyle/>
          <a:p>
            <a:pPr algn="ctr"/>
            <a:r>
              <a:rPr lang="pl-PL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GÓRA</a:t>
            </a:r>
            <a:endParaRPr lang="pl-PL" sz="8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777661"/>
            <a:ext cx="7117180" cy="86142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    </a:t>
            </a:r>
            <a:r>
              <a:rPr lang="pl-PL" sz="3600" b="1" dirty="0" err="1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Łk</a:t>
            </a:r>
            <a:r>
              <a:rPr lang="pl-PL" sz="3600" b="1" dirty="0" smtClean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 </a:t>
            </a:r>
            <a:r>
              <a:rPr lang="pl-PL" sz="36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</a:rPr>
              <a:t>6, 12-19</a:t>
            </a:r>
            <a:endParaRPr lang="pl-PL" sz="3600" dirty="0">
              <a:solidFill>
                <a:schemeClr val="accent3">
                  <a:lumMod val="75000"/>
                </a:schemeClr>
              </a:solidFill>
              <a:latin typeface="Agency FB" pitchFamily="34" charset="0"/>
            </a:endParaRPr>
          </a:p>
        </p:txBody>
      </p:sp>
      <p:pic>
        <p:nvPicPr>
          <p:cNvPr id="1026" name="Picture 2" descr="Znalezione obrazy dla zapytania jezus na gó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1"/>
            <a:ext cx="4286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całą noc spędził na modlitwie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100" name="Picture 4" descr="Znalezione obrazy dla zapytania jezus n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772816"/>
            <a:ext cx="2809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całą noc spędził na modlitwie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Teologia nocy</a:t>
            </a:r>
          </a:p>
          <a:p>
            <a:r>
              <a:rPr lang="pl-PL" sz="2800" dirty="0" smtClean="0"/>
              <a:t>Noc jest czasem działania sił demonicznych</a:t>
            </a:r>
          </a:p>
          <a:p>
            <a:r>
              <a:rPr lang="pl-PL" sz="2800" dirty="0" smtClean="0"/>
              <a:t>Antyteza światło-mrok</a:t>
            </a:r>
          </a:p>
          <a:p>
            <a:r>
              <a:rPr lang="pl-PL" sz="2800" dirty="0" smtClean="0"/>
              <a:t>Modlitwa światłem w ciemności</a:t>
            </a:r>
          </a:p>
          <a:p>
            <a:r>
              <a:rPr lang="pl-PL" sz="2800" dirty="0" smtClean="0"/>
              <a:t>Noc ciemna wg św. Jana od Krzyża</a:t>
            </a:r>
          </a:p>
          <a:p>
            <a:r>
              <a:rPr lang="pl-PL" sz="2800" dirty="0" smtClean="0"/>
              <a:t>Cechy modlitwy Jezusa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223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całą noc spędził na modlitwie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i="1" dirty="0"/>
              <a:t>Wielokrotnie pojawia się w Ewangeliach stwierdzenie, że oddalał się, aby się modlić. Działo się tak zwłaszcza po wielkich cudach, jak gdyby w takich momentach odczuwał szczególną potrzebę przebywania sam na sam z Ojcem, by wysławiać Go i dziękować za to, iż objawił swoją moc i dobroć.</a:t>
            </a:r>
            <a:br>
              <a:rPr lang="pl-PL" sz="2400" i="1" dirty="0"/>
            </a:br>
            <a:r>
              <a:rPr lang="pl-PL" sz="2400" i="1" dirty="0"/>
              <a:t>Po rozmnożeniu chlebów Jezus spędził na modlitwie prawdopodobnie wiele godzin</a:t>
            </a:r>
            <a:r>
              <a:rPr lang="pl-PL" sz="2400" i="1" dirty="0" smtClean="0"/>
              <a:t>.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Ignace de la </a:t>
            </a:r>
            <a:r>
              <a:rPr lang="pl-PL" sz="2400" dirty="0" err="1" smtClean="0">
                <a:solidFill>
                  <a:srgbClr val="FFFF00"/>
                </a:solidFill>
              </a:rPr>
              <a:t>Poterrie</a:t>
            </a:r>
            <a:r>
              <a:rPr lang="pl-PL" sz="2400" dirty="0" smtClean="0">
                <a:solidFill>
                  <a:srgbClr val="FFFF00"/>
                </a:solidFill>
              </a:rPr>
              <a:t> SJ</a:t>
            </a:r>
            <a:endParaRPr lang="pl-P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nazwał apostołami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Znalezione obrazy dla zapytania apostołow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9245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Apostołowie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442791"/>
              </p:ext>
            </p:extLst>
          </p:nvPr>
        </p:nvGraphicFramePr>
        <p:xfrm>
          <a:off x="467544" y="1484784"/>
          <a:ext cx="8352928" cy="5112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/>
                <a:gridCol w="5616624"/>
              </a:tblGrid>
              <a:tr h="363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Apostoł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Tereny działań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 dirty="0">
                          <a:effectLst/>
                        </a:rPr>
                        <a:t>Szymon Piotr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Jerozolima, Palestyna, Antiochia, Rzym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2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Andrzej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Mała Azja, Gruzja, Scytia (na płn. od Morza Czarnego)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Jakub Starszy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Palestyna, Jerozolima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Jan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Jerozolima, Samaria, Mała Azja, Patmos, Efez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Filip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Azja Mniejsza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Bartłomiej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Armenia, Indie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Tomasz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Persja, Indie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Mateusz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Palestyna, Etiopia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Jakub Młodszy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Jerozolima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Juda Tadeusz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Mezopotamia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Szymon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Persja, Gruzja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>
                          <a:effectLst/>
                        </a:rPr>
                        <a:t>Maciej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600" dirty="0">
                          <a:effectLst/>
                        </a:rPr>
                        <a:t>Jerozolima, Palestyna, Etiopia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Zszedł z nimi na dół i zatrzymał się na równinie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Znalezione obrazy dla zapytania uczniowie jez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165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Zszedł z nimi na dół i zatrzymał się na równinie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5812" y="1412776"/>
            <a:ext cx="7125112" cy="333135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Teologia zstępująca</a:t>
            </a:r>
          </a:p>
          <a:p>
            <a:r>
              <a:rPr lang="pl-PL" sz="2400" dirty="0" smtClean="0"/>
              <a:t>Równina jest spotkaniem z ludźmi (Izrael na końcu czasów też będzie stało na równinie).</a:t>
            </a:r>
          </a:p>
          <a:p>
            <a:r>
              <a:rPr lang="pl-PL" sz="2400" dirty="0" smtClean="0"/>
              <a:t>Wymiar horyzontalny i wertykalny działania </a:t>
            </a:r>
            <a:r>
              <a:rPr lang="pl-PL" sz="2400" dirty="0" smtClean="0"/>
              <a:t>Jezusa</a:t>
            </a:r>
            <a:endParaRPr lang="pl-PL" sz="2400" dirty="0" smtClean="0"/>
          </a:p>
        </p:txBody>
      </p:sp>
      <p:pic>
        <p:nvPicPr>
          <p:cNvPr id="2050" name="Picture 2" descr="Znalezione obrazy dla zapytania równ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8549680" cy="232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moc wychodziła od Niego i uzdrawiała wszystkich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 descr="Znalezione obrazy dla zapytania power of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83" y="170080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moc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 wychodziła od Niego i uzdrawiała wszystkich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934007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Bóg mocny</a:t>
            </a:r>
          </a:p>
          <a:p>
            <a:r>
              <a:rPr lang="pl-PL" sz="2400" dirty="0" smtClean="0"/>
              <a:t>Jezus jako uzdrowiciel</a:t>
            </a:r>
          </a:p>
          <a:p>
            <a:r>
              <a:rPr lang="pl-PL" sz="2400" dirty="0" smtClean="0"/>
              <a:t>Chrześcijaństwo religią terapeutyczną</a:t>
            </a:r>
          </a:p>
          <a:p>
            <a:r>
              <a:rPr lang="pl-PL" sz="2400" dirty="0" smtClean="0"/>
              <a:t>Leczy nie tylko ciało, ale i duszę</a:t>
            </a:r>
          </a:p>
          <a:p>
            <a:r>
              <a:rPr lang="pl-P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Dynamis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moc:</a:t>
            </a:r>
          </a:p>
          <a:p>
            <a:r>
              <a:rPr lang="pl-PL" sz="2400" dirty="0" smtClean="0"/>
              <a:t>- </a:t>
            </a:r>
            <a:r>
              <a:rPr lang="pl-PL" sz="2400" dirty="0"/>
              <a:t>Nie wstydzę się bowiem ewangelii Chrystusa, gdyż jest mocą Boga ku zbawieniu dla każdego </a:t>
            </a:r>
            <a:r>
              <a:rPr lang="pl-PL" sz="2400" dirty="0" smtClean="0"/>
              <a:t>wierzącego (</a:t>
            </a:r>
            <a:r>
              <a:rPr lang="pl-PL" sz="2400" dirty="0" err="1" smtClean="0"/>
              <a:t>Rz</a:t>
            </a:r>
            <a:r>
              <a:rPr lang="pl-PL" sz="2400" dirty="0" smtClean="0"/>
              <a:t> 1,16)</a:t>
            </a:r>
          </a:p>
          <a:p>
            <a:r>
              <a:rPr lang="pl-PL" sz="2400" dirty="0" smtClean="0"/>
              <a:t>- </a:t>
            </a:r>
            <a:r>
              <a:rPr lang="pl-PL" sz="2400" dirty="0"/>
              <a:t>Gdyż Słowo o krzyżu jest głupstwem dla tych, którzy giną, dla nas jednak, którzy dostępujemy zbawienia, jest mocą </a:t>
            </a:r>
            <a:r>
              <a:rPr lang="pl-PL" sz="2400" dirty="0" smtClean="0"/>
              <a:t>Bożą (Kor 1,18)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59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 err="1" smtClean="0">
                <a:solidFill>
                  <a:schemeClr val="accent3">
                    <a:lumMod val="75000"/>
                  </a:schemeClr>
                </a:solidFill>
              </a:rPr>
              <a:t>Meditatio</a:t>
            </a:r>
            <a:endParaRPr lang="pl-PL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Czy potrafię wychodzić ze świata? Gdzie jest moja góra modlitwy?</a:t>
            </a:r>
          </a:p>
          <a:p>
            <a:r>
              <a:rPr lang="pl-PL" sz="3200" dirty="0" smtClean="0"/>
              <a:t>Cechy mojej modlitwy</a:t>
            </a:r>
          </a:p>
          <a:p>
            <a:r>
              <a:rPr lang="pl-PL" sz="3200" dirty="0" smtClean="0"/>
              <a:t>Potrzeba uzdrowienia. Moc Jezusowa we mnie.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7810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</a:rPr>
              <a:t>„na nikim ci nie zależy”</a:t>
            </a:r>
            <a:endParaRPr lang="pl-PL" b="1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/>
              <a:t>Gr. Tłum.: </a:t>
            </a:r>
            <a:r>
              <a:rPr lang="pl-PL" sz="2400" dirty="0" smtClean="0">
                <a:solidFill>
                  <a:srgbClr val="FFFF00"/>
                </a:solidFill>
              </a:rPr>
              <a:t>„Nie masz troski o nikogo”</a:t>
            </a:r>
          </a:p>
          <a:p>
            <a:pPr marL="0" indent="0">
              <a:buNone/>
            </a:pPr>
            <a:r>
              <a:rPr lang="pl-PL" sz="2400" dirty="0" smtClean="0"/>
              <a:t>Kto mówi? Faryzeusze.</a:t>
            </a:r>
          </a:p>
          <a:p>
            <a:pPr marL="0" indent="0">
              <a:buNone/>
            </a:pPr>
            <a:r>
              <a:rPr lang="pl-PL" sz="2400" dirty="0" smtClean="0"/>
              <a:t>Dlaczego? </a:t>
            </a:r>
          </a:p>
          <a:p>
            <a:pPr marL="0" indent="0">
              <a:buNone/>
            </a:pPr>
            <a:r>
              <a:rPr lang="pl-PL" sz="2400" dirty="0" smtClean="0"/>
              <a:t>1. groby pobielane, obłudnicy, hipokryci, plemię </a:t>
            </a:r>
            <a:r>
              <a:rPr lang="pl-PL" sz="2400" dirty="0"/>
              <a:t>ż</a:t>
            </a:r>
            <a:r>
              <a:rPr lang="pl-PL" sz="2400" dirty="0" smtClean="0"/>
              <a:t>mijowe – o faryzeuszach</a:t>
            </a:r>
          </a:p>
          <a:p>
            <a:pPr marL="0" indent="0">
              <a:buNone/>
            </a:pPr>
            <a:r>
              <a:rPr lang="pl-PL" sz="2400" dirty="0" smtClean="0"/>
              <a:t>2. lis – o Herodzie</a:t>
            </a:r>
          </a:p>
          <a:p>
            <a:pPr marL="0" indent="0">
              <a:buNone/>
            </a:pPr>
            <a:r>
              <a:rPr lang="pl-PL" sz="2400" dirty="0" smtClean="0"/>
              <a:t>3. szatanie – do Piotra</a:t>
            </a:r>
          </a:p>
          <a:p>
            <a:pPr marL="0" indent="0">
              <a:buNone/>
            </a:pPr>
            <a:r>
              <a:rPr lang="pl-PL" sz="2400" dirty="0" smtClean="0"/>
              <a:t>4. Nie miałbyś </a:t>
            </a:r>
            <a:r>
              <a:rPr lang="pl-PL" sz="2400" dirty="0"/>
              <a:t>ż</a:t>
            </a:r>
            <a:r>
              <a:rPr lang="pl-PL" sz="2400" dirty="0" smtClean="0"/>
              <a:t>adnej władzy – do Piłata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Jezus nie boi się głosić Ewangelii. Naraża się ludziom, ale nie ustaje w głoszeniu orędzia o zbawieniu.</a:t>
            </a:r>
          </a:p>
          <a:p>
            <a:endParaRPr lang="pl-PL" sz="600" dirty="0"/>
          </a:p>
        </p:txBody>
      </p:sp>
    </p:spTree>
    <p:extLst>
      <p:ext uri="{BB962C8B-B14F-4D97-AF65-F5344CB8AC3E}">
        <p14:creationId xmlns:p14="http://schemas.microsoft.com/office/powerpoint/2010/main" val="15335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5" cy="63367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800" dirty="0"/>
              <a:t>W tym czasie Jezus wyszedł </a:t>
            </a:r>
            <a:r>
              <a:rPr lang="pl-PL" sz="2800" b="1" dirty="0">
                <a:solidFill>
                  <a:schemeClr val="accent3">
                    <a:lumMod val="75000"/>
                  </a:schemeClr>
                </a:solidFill>
              </a:rPr>
              <a:t>na górę</a:t>
            </a:r>
            <a:r>
              <a:rPr lang="pl-PL" sz="2800" dirty="0"/>
              <a:t>, aby się modlić, i </a:t>
            </a:r>
            <a:r>
              <a:rPr lang="pl-PL" sz="2800" b="1" dirty="0">
                <a:solidFill>
                  <a:schemeClr val="accent3">
                    <a:lumMod val="75000"/>
                  </a:schemeClr>
                </a:solidFill>
              </a:rPr>
              <a:t>całą noc spędził na modlitwie </a:t>
            </a:r>
            <a:r>
              <a:rPr lang="pl-PL" sz="2800" dirty="0"/>
              <a:t>do Boga.</a:t>
            </a:r>
            <a:br>
              <a:rPr lang="pl-PL" sz="2800" dirty="0"/>
            </a:br>
            <a:r>
              <a:rPr lang="pl-PL" sz="2800" dirty="0"/>
              <a:t>Z nastaniem dnia przywołał swoich uczniów i wybrał spośród nich dwunastu, których też </a:t>
            </a:r>
            <a:r>
              <a:rPr lang="pl-PL" sz="2800" b="1" dirty="0">
                <a:solidFill>
                  <a:schemeClr val="accent3">
                    <a:lumMod val="75000"/>
                  </a:schemeClr>
                </a:solidFill>
              </a:rPr>
              <a:t>nazwał apostołami</a:t>
            </a:r>
            <a:r>
              <a:rPr lang="pl-PL" sz="2800" dirty="0"/>
              <a:t>: Szymona, którego nazwał Piotrem; i brata jego, Andrzeja; Jakuba i Jana; Filipa i Bartłomieja; Mateusza i Tomasza; Jakuba, syna </a:t>
            </a:r>
            <a:r>
              <a:rPr lang="pl-PL" sz="2800" dirty="0" err="1"/>
              <a:t>Alfeusza</a:t>
            </a:r>
            <a:r>
              <a:rPr lang="pl-PL" sz="2800" dirty="0"/>
              <a:t>, i Szymona z przydomkiem Gorliwy; Judę, syna Jakuba, i Judasza </a:t>
            </a:r>
            <a:r>
              <a:rPr lang="pl-PL" sz="2800" dirty="0" err="1"/>
              <a:t>Iskariotę</a:t>
            </a:r>
            <a:r>
              <a:rPr lang="pl-PL" sz="2800" dirty="0"/>
              <a:t>, który stał się zdrajcą.</a:t>
            </a: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007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332657"/>
            <a:ext cx="8496943" cy="6248252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3">
                    <a:lumMod val="75000"/>
                  </a:schemeClr>
                </a:solidFill>
              </a:rPr>
              <a:t>Zszedł z nimi na dół i zatrzymał się na równinie</a:t>
            </a:r>
            <a:r>
              <a:rPr lang="pl-PL" sz="2800" dirty="0"/>
              <a:t>. Był tam duży poczet Jego uczniów i wielkie mnóstwo ludu z całej Judei i z Jerozolimy oraz z wybrzeża Tyru i Sydonu; przyszli oni, aby Go słuchać i znaleźć uzdrowienie ze swych chorób. Także i ci, których dręczyły duchy nieczyste, doznawali uzdrowienia.</a:t>
            </a:r>
            <a:br>
              <a:rPr lang="pl-PL" sz="2800" dirty="0"/>
            </a:br>
            <a:r>
              <a:rPr lang="pl-PL" sz="2800" dirty="0"/>
              <a:t>A cały tłum starał się Go dotknąć, ponieważ </a:t>
            </a:r>
            <a:r>
              <a:rPr lang="pl-PL" sz="2800" b="1" dirty="0">
                <a:solidFill>
                  <a:schemeClr val="accent3">
                    <a:lumMod val="75000"/>
                  </a:schemeClr>
                </a:solidFill>
              </a:rPr>
              <a:t>moc wychodziła od Niego i uzdrawiała wszystkich.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500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wyszedł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na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górę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 descr="Znalezione obrazy dla zapytania syn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905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wyszedł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na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górę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5122" name="Picture 2" descr="Znalezione obrazy dla zapytania moria abra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844824"/>
            <a:ext cx="561022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wyszedł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na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górę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 descr="Znalezione obrazy dla zapytania tab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1926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wyszedł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na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górę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5" name="Picture 2" descr="Znalezione obrazy dla zapytania golg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096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wyszedł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na górę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Teologia gór</a:t>
            </a:r>
          </a:p>
          <a:p>
            <a:r>
              <a:rPr lang="pl-PL" sz="2400" dirty="0" smtClean="0"/>
              <a:t>Miejsce spotkania z Bogiem: oderwanie od ziemi i przybliżenie do nieba</a:t>
            </a:r>
          </a:p>
          <a:p>
            <a:r>
              <a:rPr lang="pl-PL" sz="2400" dirty="0" smtClean="0"/>
              <a:t>Łączy niebo z ziemią (pomost)</a:t>
            </a:r>
          </a:p>
          <a:p>
            <a:r>
              <a:rPr lang="pl-PL" sz="2400" dirty="0" smtClean="0"/>
              <a:t>Kult na wzgórzach</a:t>
            </a:r>
          </a:p>
          <a:p>
            <a:r>
              <a:rPr lang="pl-PL" sz="2400" dirty="0" smtClean="0"/>
              <a:t>Odosobnienie</a:t>
            </a:r>
          </a:p>
          <a:p>
            <a:r>
              <a:rPr lang="pl-PL" sz="2400" dirty="0" smtClean="0"/>
              <a:t>Szeroki horyzont</a:t>
            </a:r>
          </a:p>
          <a:p>
            <a:r>
              <a:rPr lang="pl-PL" sz="2400" dirty="0" smtClean="0"/>
              <a:t>Świeżość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375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TM02455610[[fn=Jesień]]</Template>
  <TotalTime>64</TotalTime>
  <Words>487</Words>
  <Application>Microsoft Office PowerPoint</Application>
  <PresentationFormat>Pokaz na ekranie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Autumn</vt:lpstr>
      <vt:lpstr>GÓRA</vt:lpstr>
      <vt:lpstr>„na nikim ci nie zależy”</vt:lpstr>
      <vt:lpstr>Prezentacja programu PowerPoint</vt:lpstr>
      <vt:lpstr>Prezentacja programu PowerPoint</vt:lpstr>
      <vt:lpstr>wyszedł na górę</vt:lpstr>
      <vt:lpstr>wyszedł na górę</vt:lpstr>
      <vt:lpstr>wyszedł na górę</vt:lpstr>
      <vt:lpstr>wyszedł na górę</vt:lpstr>
      <vt:lpstr>wyszedł na górę</vt:lpstr>
      <vt:lpstr>całą noc spędził na modlitwie</vt:lpstr>
      <vt:lpstr>całą noc spędził na modlitwie</vt:lpstr>
      <vt:lpstr>całą noc spędził na modlitwie</vt:lpstr>
      <vt:lpstr>nazwał apostołami</vt:lpstr>
      <vt:lpstr>Apostołowie</vt:lpstr>
      <vt:lpstr>Zszedł z nimi na dół i zatrzymał się na równinie</vt:lpstr>
      <vt:lpstr>Zszedł z nimi na dół i zatrzymał się na równinie</vt:lpstr>
      <vt:lpstr>moc wychodziła od Niego i uzdrawiała wszystkich</vt:lpstr>
      <vt:lpstr>moc wychodziła od Niego i uzdrawiała wszystkich</vt:lpstr>
      <vt:lpstr>Meditatio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GÓRA</dc:title>
  <dc:creator>Mat Sz</dc:creator>
  <cp:lastModifiedBy>Mat Sz</cp:lastModifiedBy>
  <cp:revision>10</cp:revision>
  <dcterms:created xsi:type="dcterms:W3CDTF">2017-10-17T14:32:17Z</dcterms:created>
  <dcterms:modified xsi:type="dcterms:W3CDTF">2017-10-23T06:01:59Z</dcterms:modified>
</cp:coreProperties>
</file>