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66" r:id="rId6"/>
    <p:sldId id="267" r:id="rId7"/>
    <p:sldId id="259" r:id="rId8"/>
    <p:sldId id="268" r:id="rId9"/>
    <p:sldId id="260" r:id="rId10"/>
    <p:sldId id="270" r:id="rId11"/>
    <p:sldId id="262" r:id="rId12"/>
    <p:sldId id="273" r:id="rId13"/>
    <p:sldId id="263" r:id="rId14"/>
    <p:sldId id="269" r:id="rId15"/>
    <p:sldId id="264" r:id="rId16"/>
    <p:sldId id="271" r:id="rId17"/>
    <p:sldId id="272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36B6-AA03-4F21-9DBB-71C157DD8AD5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2E55-1E93-43B8-A5DB-58499FC7FB87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36B6-AA03-4F21-9DBB-71C157DD8AD5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2E55-1E93-43B8-A5DB-58499FC7FB8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36B6-AA03-4F21-9DBB-71C157DD8AD5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2E55-1E93-43B8-A5DB-58499FC7FB8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36B6-AA03-4F21-9DBB-71C157DD8AD5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2E55-1E93-43B8-A5DB-58499FC7FB8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36B6-AA03-4F21-9DBB-71C157DD8AD5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2E55-1E93-43B8-A5DB-58499FC7FB87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36B6-AA03-4F21-9DBB-71C157DD8AD5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2E55-1E93-43B8-A5DB-58499FC7FB8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36B6-AA03-4F21-9DBB-71C157DD8AD5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2E55-1E93-43B8-A5DB-58499FC7FB8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36B6-AA03-4F21-9DBB-71C157DD8AD5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2E55-1E93-43B8-A5DB-58499FC7FB8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36B6-AA03-4F21-9DBB-71C157DD8AD5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2E55-1E93-43B8-A5DB-58499FC7FB8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36B6-AA03-4F21-9DBB-71C157DD8AD5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F2E55-1E93-43B8-A5DB-58499FC7FB8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36B6-AA03-4F21-9DBB-71C157DD8AD5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D8F2E55-1E93-43B8-A5DB-58499FC7FB87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2B36B6-AA03-4F21-9DBB-71C157DD8AD5}" type="datetimeFigureOut">
              <a:rPr lang="pl-PL" smtClean="0"/>
              <a:t>2018-02-19</a:t>
            </a:fld>
            <a:endParaRPr lang="pl-PL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8F2E55-1E93-43B8-A5DB-58499FC7FB87}" type="slidenum">
              <a:rPr lang="pl-PL" smtClean="0"/>
              <a:t>‹#›</a:t>
            </a:fld>
            <a:endParaRPr lang="pl-PL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15616" y="116632"/>
            <a:ext cx="7851648" cy="1828800"/>
          </a:xfrm>
        </p:spPr>
        <p:txBody>
          <a:bodyPr/>
          <a:lstStyle/>
          <a:p>
            <a:r>
              <a:rPr lang="pl-PL" dirty="0" smtClean="0"/>
              <a:t>POKUSY MESJAŃSKIE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15616" y="1772816"/>
            <a:ext cx="7854696" cy="1752600"/>
          </a:xfrm>
        </p:spPr>
        <p:txBody>
          <a:bodyPr/>
          <a:lstStyle/>
          <a:p>
            <a:r>
              <a:rPr lang="pl-PL" dirty="0" smtClean="0"/>
              <a:t>Kuszenie Jezusa na pustyni</a:t>
            </a:r>
            <a:endParaRPr lang="pl-PL" dirty="0"/>
          </a:p>
        </p:txBody>
      </p:sp>
      <p:pic>
        <p:nvPicPr>
          <p:cNvPr id="1026" name="Picture 2" descr="Znalezione obrazy dla zapytania kuszenie jezu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420887"/>
            <a:ext cx="6696744" cy="4453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47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Znalezione obrazy dla zapytania the temptation of jesus br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19290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8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116632"/>
            <a:ext cx="8352928" cy="1512168"/>
          </a:xfrm>
        </p:spPr>
        <p:txBody>
          <a:bodyPr>
            <a:normAutofit/>
          </a:bodyPr>
          <a:lstStyle/>
          <a:p>
            <a:pPr algn="ctr"/>
            <a:r>
              <a:rPr lang="pl-PL" sz="5400" dirty="0" smtClean="0"/>
              <a:t>Pokusa unikania nieszczęścia</a:t>
            </a:r>
            <a:endParaRPr lang="pl-PL" sz="5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type="subTitle" idx="1"/>
          </p:nvPr>
        </p:nvSpPr>
        <p:spPr>
          <a:xfrm>
            <a:off x="533400" y="1772816"/>
            <a:ext cx="7854696" cy="4968552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pl-PL" dirty="0" smtClean="0"/>
              <a:t>Świątynia jerozolimska – szczególne miejsce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l-PL" dirty="0" smtClean="0"/>
              <a:t>„Przecież Bóg się o ciebie zatroszczy”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l-PL" b="1" dirty="0" smtClean="0">
                <a:solidFill>
                  <a:srgbClr val="FFFF00"/>
                </a:solidFill>
              </a:rPr>
              <a:t>spirytualizm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l-PL" dirty="0" smtClean="0"/>
              <a:t>Gdyby Bóg był, to nie spotykałyby cię żadne nieszczęścia,  cierpienia, choroby, tragedie.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Wniosek: szatana</a:t>
            </a:r>
            <a:r>
              <a:rPr lang="pl-PL" dirty="0" smtClean="0"/>
              <a:t>: „Bóg nie ratuje ludzi” lub „Bóg nie jest dobry”.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l-PL" dirty="0" smtClean="0"/>
              <a:t>Doświadczenie zła w świecie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l-PL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Jezus</a:t>
            </a:r>
            <a:r>
              <a:rPr lang="pl-PL" dirty="0" smtClean="0"/>
              <a:t>: Bóg nie musi mi nic udowadniać. Nie jest dowodem na istnienie Boga, że zapobiega nieszczęściom.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6353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30435"/>
            <a:ext cx="4119841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63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851648" cy="851520"/>
          </a:xfrm>
        </p:spPr>
        <p:txBody>
          <a:bodyPr>
            <a:normAutofit/>
          </a:bodyPr>
          <a:lstStyle/>
          <a:p>
            <a:r>
              <a:rPr lang="pl-PL" sz="4800" dirty="0" smtClean="0"/>
              <a:t>Pokusa kontrolowania </a:t>
            </a:r>
            <a:r>
              <a:rPr lang="pl-PL" sz="4800" dirty="0" err="1" smtClean="0"/>
              <a:t>zycia</a:t>
            </a:r>
            <a:endParaRPr lang="pl-PL" sz="4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type="subTitle" idx="1"/>
          </p:nvPr>
        </p:nvSpPr>
        <p:spPr>
          <a:xfrm>
            <a:off x="533400" y="1556792"/>
            <a:ext cx="7854696" cy="5184576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pl-PL" sz="3200" dirty="0" smtClean="0"/>
              <a:t>Władza – kontrola nad sobą i nad innymi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l-PL" sz="3200" dirty="0" smtClean="0"/>
              <a:t>Pycha i przemoc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l-PL" sz="3200" dirty="0" smtClean="0"/>
              <a:t>Władza na różnych poziomach – rodzina, państwo, świat, Kościół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l-PL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Szatan</a:t>
            </a:r>
            <a:r>
              <a:rPr lang="pl-PL" sz="3200" dirty="0" smtClean="0"/>
              <a:t>: „ja ci zapewnię bezpieczeństwo”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l-PL" sz="3200" b="1" dirty="0" smtClean="0">
                <a:solidFill>
                  <a:srgbClr val="FFFF00"/>
                </a:solidFill>
              </a:rPr>
              <a:t>Poszukiwanie bezpieczeństwa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l-PL" sz="3200" b="1" dirty="0" smtClean="0">
                <a:solidFill>
                  <a:schemeClr val="accent3">
                    <a:lumMod val="75000"/>
                  </a:schemeClr>
                </a:solidFill>
              </a:rPr>
              <a:t>Jezus</a:t>
            </a:r>
            <a:r>
              <a:rPr lang="pl-PL" sz="3200" dirty="0" smtClean="0"/>
              <a:t>: kontrolę nad tym ma tylko Bóg, Jemu się służy, bo to On jest jedynym władcą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73219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4" name="Picture 4" descr="Znalezione obrazy dla zapytania the temptation of jesus br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15" y="1142434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73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851648" cy="85152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Wnioski praktyczne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type="subTitle" idx="1"/>
          </p:nvPr>
        </p:nvSpPr>
        <p:spPr>
          <a:xfrm>
            <a:off x="533400" y="1628800"/>
            <a:ext cx="7854696" cy="5040560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pl-PL" dirty="0" smtClean="0"/>
              <a:t>Przyglądajmy się własnym pokusom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l-GR" sz="3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γνῶθι σεαυτόν</a:t>
            </a:r>
            <a:endParaRPr lang="pl-PL" sz="3600" b="1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r>
              <a:rPr lang="pl-PL" dirty="0" smtClean="0"/>
              <a:t>Odkryjemy prawdę o sobie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l-PL" dirty="0" smtClean="0"/>
              <a:t>Gdzie uderza we mnie szatan? Pokusa staje się narzędziem do nawrócenia człowieka.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l-PL" dirty="0" smtClean="0"/>
              <a:t>Nie bójmy się przegranej walki. Bóg się nami nie brzydzi.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l-PL" b="1" dirty="0" smtClean="0">
                <a:solidFill>
                  <a:srgbClr val="FFFF00"/>
                </a:solidFill>
              </a:rPr>
              <a:t>Gdzie są moje szczęścia?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l-PL" b="1" dirty="0" smtClean="0">
                <a:solidFill>
                  <a:srgbClr val="FFFF00"/>
                </a:solidFill>
              </a:rPr>
              <a:t>Gdzie są moje nieszczęścia?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l-PL" b="1" dirty="0" smtClean="0">
                <a:solidFill>
                  <a:srgbClr val="FFFF00"/>
                </a:solidFill>
              </a:rPr>
              <a:t>Gdzie próbuję sam kontrolować życie? </a:t>
            </a:r>
            <a:endParaRPr lang="pl-PL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4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29067" cy="617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rzałka w prawo 2"/>
          <p:cNvSpPr/>
          <p:nvPr/>
        </p:nvSpPr>
        <p:spPr>
          <a:xfrm>
            <a:off x="5364088" y="805969"/>
            <a:ext cx="360040" cy="216024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Strzałka w prawo 6"/>
          <p:cNvSpPr/>
          <p:nvPr/>
        </p:nvSpPr>
        <p:spPr>
          <a:xfrm>
            <a:off x="4860032" y="1268760"/>
            <a:ext cx="360040" cy="216024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Strzałka w prawo 7"/>
          <p:cNvSpPr/>
          <p:nvPr/>
        </p:nvSpPr>
        <p:spPr>
          <a:xfrm>
            <a:off x="3059832" y="1628800"/>
            <a:ext cx="360040" cy="216024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trzałka w prawo 8"/>
          <p:cNvSpPr/>
          <p:nvPr/>
        </p:nvSpPr>
        <p:spPr>
          <a:xfrm rot="8719034">
            <a:off x="971600" y="4653136"/>
            <a:ext cx="360040" cy="216024"/>
          </a:xfrm>
          <a:prstGeom prst="rightArrow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130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523477"/>
            <a:ext cx="7267575" cy="634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34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type="body" idx="1"/>
          </p:nvPr>
        </p:nvSpPr>
        <p:spPr>
          <a:xfrm>
            <a:off x="539552" y="980728"/>
            <a:ext cx="7772400" cy="6264696"/>
          </a:xfrm>
        </p:spPr>
        <p:txBody>
          <a:bodyPr>
            <a:normAutofit lnSpcReduction="10000"/>
          </a:bodyPr>
          <a:lstStyle/>
          <a:p>
            <a:r>
              <a:rPr lang="pl-PL" dirty="0"/>
              <a:t>Wtedy </a:t>
            </a:r>
            <a:r>
              <a:rPr lang="pl-PL" b="1" dirty="0">
                <a:solidFill>
                  <a:srgbClr val="FFFF00"/>
                </a:solidFill>
              </a:rPr>
              <a:t>Duch</a:t>
            </a:r>
            <a:r>
              <a:rPr lang="pl-PL" dirty="0"/>
              <a:t> wyprowadził Jezusa </a:t>
            </a:r>
            <a:r>
              <a:rPr lang="pl-PL" dirty="0">
                <a:solidFill>
                  <a:srgbClr val="FFFF00"/>
                </a:solidFill>
              </a:rPr>
              <a:t>na </a:t>
            </a:r>
            <a:r>
              <a:rPr lang="pl-PL" b="1" dirty="0">
                <a:solidFill>
                  <a:srgbClr val="FFFF00"/>
                </a:solidFill>
              </a:rPr>
              <a:t>pustynię</a:t>
            </a:r>
            <a:r>
              <a:rPr lang="pl-PL" dirty="0"/>
              <a:t>, aby był kuszony przez </a:t>
            </a:r>
            <a:r>
              <a:rPr lang="pl-PL" b="1" dirty="0">
                <a:solidFill>
                  <a:srgbClr val="FFFF00"/>
                </a:solidFill>
              </a:rPr>
              <a:t>diabła</a:t>
            </a:r>
            <a:r>
              <a:rPr lang="pl-PL" dirty="0"/>
              <a:t>. A gdy przepościł czterdzieści dni i czterdzieści nocy, odczuł w końcu głód. Wtedy przystąpił kusiciel i rzekł do Niego: Jeśli jesteś Synem Bożym, powiedz, żeby te </a:t>
            </a:r>
            <a:r>
              <a:rPr lang="pl-PL" b="1" dirty="0">
                <a:solidFill>
                  <a:srgbClr val="FFFF00"/>
                </a:solidFill>
              </a:rPr>
              <a:t>kamienie stały się chlebem </a:t>
            </a:r>
            <a:r>
              <a:rPr lang="pl-PL" dirty="0"/>
              <a:t>. Lecz on mu odparł: Napisane jest: Nie samym chlebem żyje człowiek, lecz każdym słowem, które pochodzi z ust Bożych. Wtedy wziął Go diabeł do Miasta Świętego, postawił na narożniku świątyni i rzekł Mu: Jeśli jesteś Synem Bożym, </a:t>
            </a:r>
            <a:r>
              <a:rPr lang="pl-PL" b="1" dirty="0">
                <a:solidFill>
                  <a:srgbClr val="FFFF00"/>
                </a:solidFill>
              </a:rPr>
              <a:t>rzuć się w dół</a:t>
            </a:r>
            <a:r>
              <a:rPr lang="pl-PL" dirty="0"/>
              <a:t>, jest przecież napisane: Aniołom swoim rozkaże o tobie, a na rękach nosić cię będą byś przypadkiem nie uraził swej nogi o kamień. Odrzekł mu Jezus: Ale jest napisane także: Nie będziesz wystawiał na próbę Pana, Boga swego. Jeszcze raz wziął Go diabeł na bardzo wysoką górę, pokazał Mu wszystkie królestwa świata oraz ich przepych i rzekł do Niego: </a:t>
            </a:r>
            <a:r>
              <a:rPr lang="pl-PL" b="1" dirty="0">
                <a:solidFill>
                  <a:srgbClr val="FFFF00"/>
                </a:solidFill>
              </a:rPr>
              <a:t>Dam Ci to wszystko, jeśli upadniesz i oddasz mi pokłon</a:t>
            </a:r>
            <a:r>
              <a:rPr lang="pl-PL" dirty="0"/>
              <a:t>. Na to odrzekł mu Jezus: Idź precz, szatanie! Jest bowiem napisane: Panu, Bogu swemu, będziesz oddawał pokłon i Jemu samemu służyć będziesz. Wtedy opuścił Go diabeł, a oto aniołowie przystąpili i usługiwali Mu</a:t>
            </a:r>
          </a:p>
        </p:txBody>
      </p:sp>
    </p:spTree>
    <p:extLst>
      <p:ext uri="{BB962C8B-B14F-4D97-AF65-F5344CB8AC3E}">
        <p14:creationId xmlns:p14="http://schemas.microsoft.com/office/powerpoint/2010/main" val="385585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type="subTitle" idx="1"/>
          </p:nvPr>
        </p:nvSpPr>
        <p:spPr>
          <a:xfrm>
            <a:off x="533400" y="908720"/>
            <a:ext cx="7854696" cy="2376264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pl-PL" sz="2400" dirty="0" smtClean="0"/>
              <a:t>Kluczowa scena dla Kościoła w Wielkim </a:t>
            </a:r>
            <a:r>
              <a:rPr lang="pl-PL" sz="2400" dirty="0"/>
              <a:t>P</a:t>
            </a:r>
            <a:r>
              <a:rPr lang="pl-PL" sz="2400" dirty="0" smtClean="0"/>
              <a:t>oście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l-PL" sz="2400" dirty="0" smtClean="0"/>
              <a:t>Historia każdego człowieka kuszonego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l-PL" sz="2400" dirty="0" smtClean="0"/>
              <a:t>Zamyka w sobie wszelkie pokusy ludzkie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l-PL" sz="2400" dirty="0" smtClean="0"/>
              <a:t>Poszukujemy szczęścia, unikamy nieszczęścia, szukamy kontroli nad życiem</a:t>
            </a:r>
          </a:p>
          <a:p>
            <a:pPr algn="l"/>
            <a:endParaRPr lang="pl-PL" sz="2400" dirty="0" smtClean="0"/>
          </a:p>
        </p:txBody>
      </p:sp>
      <p:sp>
        <p:nvSpPr>
          <p:cNvPr id="2" name="AutoShape 2" descr="Znalezione obrazy dla zapytania kuszenie jezusa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2" name="Picture 4" descr="Znalezione obrazy dla zapytania kuszenie jezu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044059"/>
            <a:ext cx="4320480" cy="381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57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0"/>
            <a:ext cx="7851648" cy="1828800"/>
          </a:xfrm>
        </p:spPr>
        <p:txBody>
          <a:bodyPr/>
          <a:lstStyle/>
          <a:p>
            <a:r>
              <a:rPr lang="pl-PL" dirty="0" smtClean="0"/>
              <a:t>Pustynia</a:t>
            </a:r>
            <a:endParaRPr lang="pl-PL" dirty="0"/>
          </a:p>
        </p:txBody>
      </p:sp>
      <p:pic>
        <p:nvPicPr>
          <p:cNvPr id="1026" name="Picture 2" descr="Znalezione obrazy dla zapytania pustyn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2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3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99592" y="260648"/>
            <a:ext cx="7851648" cy="1828800"/>
          </a:xfrm>
        </p:spPr>
        <p:txBody>
          <a:bodyPr/>
          <a:lstStyle/>
          <a:p>
            <a:r>
              <a:rPr lang="pl-PL" dirty="0" smtClean="0"/>
              <a:t>Diabeł</a:t>
            </a:r>
            <a:endParaRPr lang="pl-PL" dirty="0"/>
          </a:p>
        </p:txBody>
      </p:sp>
      <p:pic>
        <p:nvPicPr>
          <p:cNvPr id="2050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1413"/>
            <a:ext cx="5549759" cy="629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81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1600" y="0"/>
            <a:ext cx="7851648" cy="1828800"/>
          </a:xfrm>
        </p:spPr>
        <p:txBody>
          <a:bodyPr/>
          <a:lstStyle/>
          <a:p>
            <a:r>
              <a:rPr lang="pl-PL" dirty="0" smtClean="0"/>
              <a:t>Duch, który wyrzuca</a:t>
            </a:r>
            <a:endParaRPr lang="pl-PL" dirty="0"/>
          </a:p>
        </p:txBody>
      </p:sp>
      <p:pic>
        <p:nvPicPr>
          <p:cNvPr id="3074" name="Picture 2" descr="Znalezione obrazy dla zapytania duch ogie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97297"/>
            <a:ext cx="4267200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214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24586"/>
            <a:ext cx="7851648" cy="1828800"/>
          </a:xfrm>
        </p:spPr>
        <p:txBody>
          <a:bodyPr>
            <a:normAutofit/>
          </a:bodyPr>
          <a:lstStyle/>
          <a:p>
            <a:r>
              <a:rPr lang="pl-PL" dirty="0" smtClean="0"/>
              <a:t>Kuszenie Adama i Ewy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type="subTitle" idx="1"/>
          </p:nvPr>
        </p:nvSpPr>
        <p:spPr>
          <a:xfrm>
            <a:off x="533400" y="2276872"/>
            <a:ext cx="7854696" cy="4248472"/>
          </a:xfrm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pl-PL" sz="2800" dirty="0" smtClean="0"/>
              <a:t>W raju przegraliśmy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l-PL" sz="2800" dirty="0" smtClean="0"/>
              <a:t>Po pokusie stali się nadzy, człowiek zobaczył siebie w prawdzie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l-PL" sz="2800" dirty="0" smtClean="0"/>
              <a:t>Celem szatana jest zawstydzić człowieka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l-PL" sz="2800" dirty="0" smtClean="0"/>
              <a:t>Bóg mówi: kto ci powiedział, że jesteś nagi?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l-PL" sz="2800" dirty="0" smtClean="0"/>
              <a:t>Bóg bierze </a:t>
            </a:r>
            <a:r>
              <a:rPr lang="pl-PL" sz="2800" smtClean="0"/>
              <a:t>dzieło </a:t>
            </a:r>
            <a:r>
              <a:rPr lang="pl-PL" sz="2800" smtClean="0"/>
              <a:t>szatana </a:t>
            </a:r>
            <a:r>
              <a:rPr lang="pl-PL" sz="2800" dirty="0" smtClean="0"/>
              <a:t>i wykorzysta je ku dobru człowieka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0505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0" name="Symbol zastępczy tekstu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68760"/>
            <a:ext cx="362902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19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-16977"/>
            <a:ext cx="7851648" cy="1828800"/>
          </a:xfrm>
        </p:spPr>
        <p:txBody>
          <a:bodyPr/>
          <a:lstStyle/>
          <a:p>
            <a:r>
              <a:rPr lang="pl-PL" dirty="0" smtClean="0"/>
              <a:t>Pokusa szukania szczęścia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type="subTitle" idx="1"/>
          </p:nvPr>
        </p:nvSpPr>
        <p:spPr>
          <a:xfrm>
            <a:off x="533400" y="1772816"/>
            <a:ext cx="7854696" cy="4824536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pl-PL" dirty="0" smtClean="0"/>
              <a:t>Nie je i nie pije, pości 40 dni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l-PL" dirty="0" smtClean="0"/>
              <a:t>Głód i pragnienie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l-PL" dirty="0" smtClean="0"/>
              <a:t>Odczuwanie pewnego braku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l-PL" dirty="0" smtClean="0"/>
              <a:t>„jak się nie zaspokoisz to będziesz nieszczęśliwy”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l-PL" dirty="0" smtClean="0"/>
              <a:t>Szatan podsuwa sensowny pomysł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l-PL" dirty="0" smtClean="0"/>
              <a:t>Pokusa pójścia na skróty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l-PL" b="1" dirty="0">
                <a:solidFill>
                  <a:srgbClr val="FFFF00"/>
                </a:solidFill>
              </a:rPr>
              <a:t>m</a:t>
            </a:r>
            <a:r>
              <a:rPr lang="pl-PL" b="1" dirty="0" smtClean="0">
                <a:solidFill>
                  <a:srgbClr val="FFFF00"/>
                </a:solidFill>
              </a:rPr>
              <a:t>aterializm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pl-PL" dirty="0" smtClean="0"/>
              <a:t>Tylko sam Jezus, jedynym szczęściem jest Bóg. To On może człowieka zaspokoić.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90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94</TotalTime>
  <Words>537</Words>
  <Application>Microsoft Office PowerPoint</Application>
  <PresentationFormat>Pokaz na ekranie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Przepływ</vt:lpstr>
      <vt:lpstr>POKUSY MESJAŃSKIE</vt:lpstr>
      <vt:lpstr>Prezentacja programu PowerPoint</vt:lpstr>
      <vt:lpstr>Prezentacja programu PowerPoint</vt:lpstr>
      <vt:lpstr>Pustynia</vt:lpstr>
      <vt:lpstr>Diabeł</vt:lpstr>
      <vt:lpstr>Duch, który wyrzuca</vt:lpstr>
      <vt:lpstr>Kuszenie Adama i Ewy</vt:lpstr>
      <vt:lpstr>Prezentacja programu PowerPoint</vt:lpstr>
      <vt:lpstr>Pokusa szukania szczęścia</vt:lpstr>
      <vt:lpstr>Prezentacja programu PowerPoint</vt:lpstr>
      <vt:lpstr>Pokusa unikania nieszczęścia</vt:lpstr>
      <vt:lpstr>Prezentacja programu PowerPoint</vt:lpstr>
      <vt:lpstr>Pokusa kontrolowania zycia</vt:lpstr>
      <vt:lpstr>Prezentacja programu PowerPoint</vt:lpstr>
      <vt:lpstr>Wnioski praktyczne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Mat Sz</dc:creator>
  <cp:lastModifiedBy>Mat Sz</cp:lastModifiedBy>
  <cp:revision>14</cp:revision>
  <dcterms:created xsi:type="dcterms:W3CDTF">2018-02-11T15:25:53Z</dcterms:created>
  <dcterms:modified xsi:type="dcterms:W3CDTF">2018-02-19T16:17:26Z</dcterms:modified>
</cp:coreProperties>
</file>