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74" r:id="rId5"/>
    <p:sldId id="275" r:id="rId6"/>
    <p:sldId id="276" r:id="rId7"/>
    <p:sldId id="277" r:id="rId8"/>
    <p:sldId id="287" r:id="rId9"/>
    <p:sldId id="280" r:id="rId10"/>
    <p:sldId id="288" r:id="rId11"/>
    <p:sldId id="282" r:id="rId12"/>
    <p:sldId id="290" r:id="rId13"/>
    <p:sldId id="283" r:id="rId14"/>
    <p:sldId id="289" r:id="rId15"/>
    <p:sldId id="284" r:id="rId16"/>
    <p:sldId id="291" r:id="rId17"/>
    <p:sldId id="297" r:id="rId18"/>
    <p:sldId id="285" r:id="rId19"/>
    <p:sldId id="292" r:id="rId20"/>
    <p:sldId id="286" r:id="rId21"/>
    <p:sldId id="293" r:id="rId22"/>
    <p:sldId id="294" r:id="rId23"/>
    <p:sldId id="295" r:id="rId24"/>
    <p:sldId id="298" r:id="rId25"/>
    <p:sldId id="296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2B36B6-AA03-4F21-9DBB-71C157DD8AD5}" type="datetimeFigureOut">
              <a:rPr lang="pl-PL" smtClean="0"/>
              <a:t>2018-02-26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a.deon.pl/rozdzial.php?id=22#P2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a.deon.pl/rozdzial.php?id=22#P4" TargetMode="External"/><Relationship Id="rId2" Type="http://schemas.openxmlformats.org/officeDocument/2006/relationships/hyperlink" Target="http://biblia.deon.pl/rozdzial.php?id=22#P3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851648" cy="18288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OFIARA Z IZAAKA – OFIARA JEZUSA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854696" cy="1752600"/>
          </a:xfrm>
        </p:spPr>
        <p:txBody>
          <a:bodyPr/>
          <a:lstStyle/>
          <a:p>
            <a:r>
              <a:rPr lang="pl-PL" dirty="0" smtClean="0"/>
              <a:t>Historia Abrahama</a:t>
            </a:r>
            <a:endParaRPr lang="pl-PL" dirty="0"/>
          </a:p>
        </p:txBody>
      </p:sp>
      <p:pic>
        <p:nvPicPr>
          <p:cNvPr id="6" name="Picture 2" descr="Znalezione obrazy dla zapytania abra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191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5400" dirty="0" smtClean="0"/>
              <a:t>Jedyny syn, którego miłuje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Izaak – „śmieszek”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Jedyny syn Abrahama i 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err="1" smtClean="0"/>
              <a:t>Agapetos</a:t>
            </a:r>
            <a:r>
              <a:rPr lang="pl-PL" sz="3200" dirty="0" smtClean="0"/>
              <a:t> (hebr. </a:t>
            </a:r>
            <a:r>
              <a:rPr lang="pl-PL" sz="3200" dirty="0" err="1" smtClean="0"/>
              <a:t>Yahidh</a:t>
            </a:r>
            <a:r>
              <a:rPr lang="pl-PL" sz="3200" dirty="0" smtClean="0"/>
              <a:t>): „Umiłowany”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Najcenniejszy skarb Abrahama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Izaak to spełniona obietnica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Analogie: Beniamin, Samuel, Dawid, Mojżesz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3200" dirty="0" smtClean="0"/>
          </a:p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791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5400" dirty="0" smtClean="0"/>
              <a:t>Wrócimy do was?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 smtClean="0"/>
          </a:p>
        </p:txBody>
      </p:sp>
      <p:pic>
        <p:nvPicPr>
          <p:cNvPr id="8194" name="Picture 2" descr="Znalezione obrazy dla zapytania abraham i słud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3856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5400" dirty="0" smtClean="0"/>
              <a:t>Wrócimy do was?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Czy jest to kłamstwo Abrahama?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Czy jest to wyraz wiary w to, że jednak Bóg oszczędzi Izaaka?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Nadzieja, zaufanie, obietnica</a:t>
            </a:r>
          </a:p>
        </p:txBody>
      </p:sp>
    </p:spTree>
    <p:extLst>
      <p:ext uri="{BB962C8B-B14F-4D97-AF65-F5344CB8AC3E}">
        <p14:creationId xmlns:p14="http://schemas.microsoft.com/office/powerpoint/2010/main" val="40203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5400" dirty="0" smtClean="0"/>
              <a:t>Włożył drwa na syna?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6146" name="Picture 2" descr="Znalezione obrazy dla zapytania abraham iza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6925"/>
            <a:ext cx="60960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5400" dirty="0" smtClean="0"/>
              <a:t>Włożył drwa na syna?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Ofiara całopalna – holocaust, shoah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/>
              <a:t>Palenie ofiary ogniem jest symbolem, że składający ofiarę niczego z niej nie zabierze ze sobą z </a:t>
            </a:r>
            <a:r>
              <a:rPr lang="pl-PL" sz="3200" dirty="0" smtClean="0"/>
              <a:t>powrotem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Symbolika krzyża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Droga krzyżowa Izaaka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3756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4800" dirty="0" smtClean="0"/>
              <a:t>Gdzie jest jagnię na spalenie?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10242" name="Picture 2" descr="Znalezione obrazy dla zapytania baranek paschal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379512" cy="43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4800" dirty="0" smtClean="0"/>
              <a:t>Gdzie jest jagnię na spalenie?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Moloch (król byk) – ofiary z dzieci i noworodków, Fenicja i jej kolonie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„przejście przez ogień”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Baranek paschalny – ofiara zastępcza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Każdy pierworodny ma być ofiarowany Panu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Dwa młode gołębie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Symbol niewinności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2614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18436" name="Picture 4" descr="https://upload.wikimedia.org/wikipedia/commons/a/a9/Griechischen_und_ph%C3%B6nizischen_Koloni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64635" cy="47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4800" dirty="0" smtClean="0"/>
              <a:t>Obietnica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11266" name="Picture 2" descr="Znalezione obrazy dla zapytania gwiaz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4800" dirty="0" smtClean="0"/>
              <a:t>Obietnica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Gwiazdy i piasek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Obietnica płodności i błogosławieństwa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Abraham ojcem wiary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Uwierzył i wykonał (Paweł vs Jakub)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Przemiana religijna: politeizm-henoteizm-monoteizm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316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5472608"/>
          </a:xfrm>
        </p:spPr>
        <p:txBody>
          <a:bodyPr>
            <a:noAutofit/>
          </a:bodyPr>
          <a:lstStyle/>
          <a:p>
            <a:r>
              <a:rPr lang="pl-PL" sz="2400" b="1" dirty="0"/>
              <a:t>1 </a:t>
            </a:r>
            <a:r>
              <a:rPr lang="pl-PL" sz="2400" dirty="0"/>
              <a:t>A po tych wydarzeniach Bóg wystawił Abrahama </a:t>
            </a:r>
            <a:r>
              <a:rPr lang="pl-PL" sz="2400" dirty="0">
                <a:solidFill>
                  <a:srgbClr val="FFFF00"/>
                </a:solidFill>
              </a:rPr>
              <a:t>na </a:t>
            </a:r>
            <a:r>
              <a:rPr lang="pl-PL" sz="2400" b="1" dirty="0">
                <a:solidFill>
                  <a:srgbClr val="FFFF00"/>
                </a:solidFill>
              </a:rPr>
              <a:t>próbę</a:t>
            </a:r>
            <a:r>
              <a:rPr lang="pl-PL" sz="2400" dirty="0"/>
              <a:t>. Rzekł do niego: «Abrahamie!» A gdy on odpowiedział: «Oto jestem» - </a:t>
            </a:r>
            <a:r>
              <a:rPr lang="pl-PL" sz="2400" b="1" dirty="0"/>
              <a:t>2 </a:t>
            </a:r>
            <a:r>
              <a:rPr lang="pl-PL" sz="2400" dirty="0"/>
              <a:t>powiedział: «Weź </a:t>
            </a:r>
            <a:r>
              <a:rPr lang="pl-PL" sz="2400" b="1" dirty="0">
                <a:solidFill>
                  <a:srgbClr val="FFFF00"/>
                </a:solidFill>
              </a:rPr>
              <a:t>twego syna jedynego, którego miłujesz</a:t>
            </a:r>
            <a:r>
              <a:rPr lang="pl-PL" sz="2400" dirty="0"/>
              <a:t>, Izaaka, idź do kraju Moria</a:t>
            </a:r>
            <a:r>
              <a:rPr lang="pl-PL" sz="2400" b="1" baseline="30000" dirty="0">
                <a:hlinkClick r:id="rId2"/>
              </a:rPr>
              <a:t>2</a:t>
            </a:r>
            <a:r>
              <a:rPr lang="pl-PL" sz="2400" dirty="0"/>
              <a:t> i tam złóż go w ofierze na jednym z pagórków, jakie ci wskażę». </a:t>
            </a:r>
            <a:r>
              <a:rPr lang="pl-PL" sz="2400" b="1" dirty="0"/>
              <a:t>3 </a:t>
            </a:r>
            <a:r>
              <a:rPr lang="pl-PL" sz="2400" dirty="0"/>
              <a:t>Nazajutrz rano Abraham osiodłał swego osła, zabrał z sobą dwóch swych ludzi i syna Izaaka, </a:t>
            </a:r>
            <a:r>
              <a:rPr lang="pl-PL" sz="2400" b="1" dirty="0">
                <a:solidFill>
                  <a:srgbClr val="FFFF00"/>
                </a:solidFill>
              </a:rPr>
              <a:t>narąbał drzewa do spalenia </a:t>
            </a:r>
            <a:r>
              <a:rPr lang="pl-PL" sz="2400" dirty="0"/>
              <a:t>ofiary i ruszył w drogę do miejscowości, o której mu Bóg powiedział. </a:t>
            </a:r>
            <a:r>
              <a:rPr lang="pl-PL" sz="2400" b="1" dirty="0"/>
              <a:t>4 </a:t>
            </a:r>
            <a:r>
              <a:rPr lang="pl-PL" sz="2400" dirty="0"/>
              <a:t>Na trzeci dzień Abraham, spojrzawszy, dostrzegł z daleka ową miejscowość. </a:t>
            </a:r>
            <a:r>
              <a:rPr lang="pl-PL" sz="2400" b="1" dirty="0"/>
              <a:t>5 </a:t>
            </a:r>
            <a:r>
              <a:rPr lang="pl-PL" sz="2400" dirty="0"/>
              <a:t>I wtedy rzekł do swych sług: «Zostańcie tu z osłem, ja zaś i chłopiec pójdziemy tam, aby oddać pokłon Bogu, a potem </a:t>
            </a:r>
            <a:r>
              <a:rPr lang="pl-PL" sz="2400" b="1" dirty="0">
                <a:solidFill>
                  <a:srgbClr val="FFFF00"/>
                </a:solidFill>
              </a:rPr>
              <a:t>wrócimy do was</a:t>
            </a:r>
            <a:r>
              <a:rPr lang="pl-PL" sz="2400" dirty="0"/>
              <a:t>». </a:t>
            </a:r>
            <a:r>
              <a:rPr lang="pl-PL" sz="2400" b="1" dirty="0"/>
              <a:t>6 </a:t>
            </a:r>
            <a:r>
              <a:rPr lang="pl-PL" sz="2400" dirty="0"/>
              <a:t>Abraham, zabrawszy drwa do spalenia ofiary, </a:t>
            </a:r>
            <a:r>
              <a:rPr lang="pl-PL" sz="2400" b="1" dirty="0">
                <a:solidFill>
                  <a:srgbClr val="FFFF00"/>
                </a:solidFill>
              </a:rPr>
              <a:t>włożył je na syna swego Izaaka</a:t>
            </a:r>
            <a:r>
              <a:rPr lang="pl-PL" sz="2400" dirty="0"/>
              <a:t>, wziął do ręki ogień i nóż, po czym obaj się oddalili. </a:t>
            </a:r>
            <a:br>
              <a:rPr lang="pl-PL" sz="2400" dirty="0"/>
            </a:b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558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4400" dirty="0" smtClean="0"/>
              <a:t>Abraham-Izaak / JHWH-Chrystus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12290" name="Picture 2" descr="Znalezione obrazy dla zapytania ukrzyzow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715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4400" dirty="0" smtClean="0"/>
              <a:t>Abraham-Izaak / JHWH-Chrystus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Ojcowie Kościoła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Sens </a:t>
            </a:r>
            <a:r>
              <a:rPr lang="pl-PL" sz="3200" dirty="0" err="1" smtClean="0"/>
              <a:t>typiczny</a:t>
            </a:r>
            <a:endParaRPr lang="pl-PL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Zapowiedź ofiary z syna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Ofiara dokonana, powtarzalna, czysta i święta</a:t>
            </a:r>
          </a:p>
          <a:p>
            <a:r>
              <a:rPr lang="pl-PL" sz="3200" dirty="0" smtClean="0"/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133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Plik:Ofiara Abraham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3848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Plik:Michelangelo Caravaggio 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315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20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 descr="Plik:Orrente-isa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1247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4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5472608"/>
          </a:xfrm>
        </p:spPr>
        <p:txBody>
          <a:bodyPr>
            <a:noAutofit/>
          </a:bodyPr>
          <a:lstStyle/>
          <a:p>
            <a:r>
              <a:rPr lang="pl-PL" sz="2800" b="1" dirty="0"/>
              <a:t>7 </a:t>
            </a:r>
            <a:r>
              <a:rPr lang="pl-PL" sz="2800" dirty="0"/>
              <a:t>Izaak odezwał się do swego ojca Abrahama: «Ojcze mój!» A gdy ten rzekł: «Oto jestem, mój synu» - zapytał: «Oto ogień i drwa</a:t>
            </a:r>
            <a:r>
              <a:rPr lang="pl-PL" sz="2800" b="1" dirty="0">
                <a:solidFill>
                  <a:srgbClr val="FFFF00"/>
                </a:solidFill>
              </a:rPr>
              <a:t>, a gdzież jest jagnię na całopalenie?»</a:t>
            </a:r>
            <a:r>
              <a:rPr lang="pl-PL" sz="2800" dirty="0"/>
              <a:t> </a:t>
            </a:r>
            <a:r>
              <a:rPr lang="pl-PL" sz="2800" b="1" dirty="0"/>
              <a:t>8 </a:t>
            </a:r>
            <a:r>
              <a:rPr lang="pl-PL" sz="2800" dirty="0"/>
              <a:t>Abraham odpowiedział: «Bóg upatrzy sobie </a:t>
            </a:r>
            <a:r>
              <a:rPr lang="pl-PL" sz="2800" b="1" dirty="0">
                <a:solidFill>
                  <a:srgbClr val="FFFF00"/>
                </a:solidFill>
              </a:rPr>
              <a:t>jagnię</a:t>
            </a:r>
            <a:r>
              <a:rPr lang="pl-PL" sz="2800" dirty="0"/>
              <a:t> na całopalenie, synu mój». I szli obydwaj dalej. </a:t>
            </a:r>
            <a:r>
              <a:rPr lang="pl-PL" sz="2800" b="1" dirty="0"/>
              <a:t>9 </a:t>
            </a:r>
            <a:r>
              <a:rPr lang="pl-PL" sz="2800" dirty="0"/>
              <a:t>A gdy przyszli na to miejsce, które Bóg wskazał, Abraham zbudował tam ołtarz, ułożył na nim drwa i związawszy syna swego Izaaka położył go na tych drwach na ołtarzu. </a:t>
            </a:r>
            <a:r>
              <a:rPr lang="pl-PL" sz="2800" b="1" dirty="0"/>
              <a:t>10 </a:t>
            </a:r>
            <a:r>
              <a:rPr lang="pl-PL" sz="2800" dirty="0"/>
              <a:t>Potem Abraham sięgnął ręką po nóż, aby zabić swego syna. 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4271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6120680"/>
          </a:xfrm>
        </p:spPr>
        <p:txBody>
          <a:bodyPr>
            <a:noAutofit/>
          </a:bodyPr>
          <a:lstStyle/>
          <a:p>
            <a:r>
              <a:rPr lang="pl-PL" sz="2800" b="1" dirty="0"/>
              <a:t>11 </a:t>
            </a:r>
            <a:r>
              <a:rPr lang="pl-PL" sz="2800" dirty="0"/>
              <a:t>Ale wtedy Anioł Pański</a:t>
            </a:r>
            <a:r>
              <a:rPr lang="pl-PL" sz="2800" b="1" baseline="30000" dirty="0">
                <a:hlinkClick r:id="rId2"/>
              </a:rPr>
              <a:t>3</a:t>
            </a:r>
            <a:r>
              <a:rPr lang="pl-PL" sz="2800" dirty="0"/>
              <a:t> zawołał na niego z nieba i rzekł: «Abrahamie, Abrahamie!» A on rzekł: «Oto jestem». </a:t>
            </a:r>
            <a:r>
              <a:rPr lang="pl-PL" sz="2800" b="1" dirty="0"/>
              <a:t>12 </a:t>
            </a:r>
            <a:r>
              <a:rPr lang="pl-PL" sz="2800" dirty="0"/>
              <a:t>[Anioł] powiedział mu: «Nie podnoś ręki na chłopca i nie czyń mu nic złego! Teraz poznałem, że </a:t>
            </a:r>
            <a:r>
              <a:rPr lang="pl-PL" sz="2800" b="1" dirty="0">
                <a:solidFill>
                  <a:srgbClr val="FFFF00"/>
                </a:solidFill>
              </a:rPr>
              <a:t>boisz się Boga</a:t>
            </a:r>
            <a:r>
              <a:rPr lang="pl-PL" sz="2800" dirty="0"/>
              <a:t>, bo nie odmówiłeś Mi nawet twego jedynego syna». </a:t>
            </a:r>
            <a:br>
              <a:rPr lang="pl-PL" sz="2800" dirty="0"/>
            </a:br>
            <a:r>
              <a:rPr lang="pl-PL" sz="2800" b="1" dirty="0"/>
              <a:t>13 </a:t>
            </a:r>
            <a:r>
              <a:rPr lang="pl-PL" sz="2800" dirty="0"/>
              <a:t>Abraham, obejrzawszy się poza siebie, spostrzegł barana uwikłanego rogami w zaroślach. Poszedł więc, wziął barana i złożył w ofierze całopalnej </a:t>
            </a:r>
            <a:r>
              <a:rPr lang="pl-PL" sz="2800" b="1" dirty="0">
                <a:solidFill>
                  <a:srgbClr val="FFFF00"/>
                </a:solidFill>
              </a:rPr>
              <a:t>zamiast swego syna</a:t>
            </a:r>
            <a:r>
              <a:rPr lang="pl-PL" sz="2800" dirty="0"/>
              <a:t>. </a:t>
            </a:r>
            <a:r>
              <a:rPr lang="pl-PL" sz="2800" b="1" dirty="0"/>
              <a:t>14 </a:t>
            </a:r>
            <a:r>
              <a:rPr lang="pl-PL" sz="2800" dirty="0"/>
              <a:t>I dał Abraham miejscu temu nazwę "Pan widzi". Stąd to mówi się dzisiaj: «Na wzgórzu Pan się ukazuje»</a:t>
            </a:r>
            <a:r>
              <a:rPr lang="pl-PL" sz="2800" b="1" baseline="30000" dirty="0">
                <a:hlinkClick r:id="rId3"/>
              </a:rPr>
              <a:t>4</a:t>
            </a:r>
            <a:r>
              <a:rPr lang="pl-PL" sz="2800" dirty="0"/>
              <a:t>. 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071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dirty="0" smtClean="0"/>
              <a:t>Historia </a:t>
            </a:r>
            <a:r>
              <a:rPr lang="pl-PL" dirty="0"/>
              <a:t>A</a:t>
            </a:r>
            <a:r>
              <a:rPr lang="pl-PL" dirty="0" smtClean="0"/>
              <a:t>brahama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Początek sagi plemiennej o początkach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XX w. p.n.e. (2560, 753, 490)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Z Mezopotamii do Palestyny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i="1" dirty="0" err="1" smtClean="0"/>
              <a:t>Abiramu</a:t>
            </a:r>
            <a:r>
              <a:rPr lang="pl-PL" sz="3200" dirty="0" smtClean="0"/>
              <a:t> – </a:t>
            </a:r>
            <a:r>
              <a:rPr lang="pl-PL" sz="3200" dirty="0" err="1" smtClean="0"/>
              <a:t>akkadyjskie</a:t>
            </a:r>
            <a:r>
              <a:rPr lang="pl-PL" sz="3200" dirty="0" smtClean="0"/>
              <a:t> „Ojciec </a:t>
            </a:r>
            <a:r>
              <a:rPr lang="pl-PL" sz="3200" dirty="0" err="1" smtClean="0"/>
              <a:t>Arama</a:t>
            </a:r>
            <a:r>
              <a:rPr lang="pl-PL" sz="3200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Żył 175 lat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Pochowany w Hebronie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Religie </a:t>
            </a:r>
            <a:r>
              <a:rPr lang="pl-PL" sz="3200" dirty="0" err="1" smtClean="0"/>
              <a:t>abrahamowe</a:t>
            </a:r>
            <a:r>
              <a:rPr lang="pl-PL" sz="3200" dirty="0" smtClean="0"/>
              <a:t>; judaizm, chrześcijaństwo i islam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35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dirty="0" smtClean="0"/>
              <a:t>Historia </a:t>
            </a:r>
            <a:r>
              <a:rPr lang="pl-PL" dirty="0"/>
              <a:t>A</a:t>
            </a:r>
            <a:r>
              <a:rPr lang="pl-PL" dirty="0" smtClean="0"/>
              <a:t>brahama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1026" name="Picture 2" descr="Znalezione obrazy dla zapytania ur abra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89" y="1628800"/>
            <a:ext cx="721042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dirty="0" smtClean="0"/>
              <a:t>Próba </a:t>
            </a:r>
            <a:r>
              <a:rPr lang="pl-PL" dirty="0"/>
              <a:t>A</a:t>
            </a:r>
            <a:r>
              <a:rPr lang="pl-PL" dirty="0" smtClean="0"/>
              <a:t>brahama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1026" name="Picture 2" descr="Znalezione obrazy dla zapytania abraham mam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620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dirty="0" smtClean="0"/>
              <a:t>Próba </a:t>
            </a:r>
            <a:r>
              <a:rPr lang="pl-PL" dirty="0"/>
              <a:t>A</a:t>
            </a:r>
            <a:r>
              <a:rPr lang="pl-PL" dirty="0" smtClean="0"/>
              <a:t>brahama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Wędrówka „wzwyż”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To nie człowiek, ale Bóg teraz poddaje próbie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„Przewrót kopernikański” w religijności Wschodu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Osobiste doświadczenie zmagania z Bogiem (zob. walka Jakuba)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3200" dirty="0" smtClean="0"/>
              <a:t>Hebr. </a:t>
            </a:r>
            <a:r>
              <a:rPr lang="he-IL" sz="4000" dirty="0"/>
              <a:t>עקדת </a:t>
            </a:r>
            <a:r>
              <a:rPr lang="he-IL" sz="4000" dirty="0" smtClean="0"/>
              <a:t>יצחק</a:t>
            </a:r>
            <a:r>
              <a:rPr lang="pl-PL" sz="4000" dirty="0" smtClean="0"/>
              <a:t> </a:t>
            </a:r>
            <a:r>
              <a:rPr lang="pl-PL" sz="3200" dirty="0" smtClean="0"/>
              <a:t>–”związanie Izaaka”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798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362456"/>
          </a:xfrm>
        </p:spPr>
        <p:txBody>
          <a:bodyPr/>
          <a:lstStyle/>
          <a:p>
            <a:r>
              <a:rPr lang="pl-PL" sz="5400" dirty="0" smtClean="0"/>
              <a:t>Jedyny syn, którego miłuje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1700808"/>
            <a:ext cx="7772400" cy="49685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pl-PL" sz="3200" dirty="0"/>
          </a:p>
        </p:txBody>
      </p:sp>
      <p:pic>
        <p:nvPicPr>
          <p:cNvPr id="2050" name="Picture 2" descr="Znalezione obrazy dla zapytania izaak abra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44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313</Words>
  <Application>Microsoft Office PowerPoint</Application>
  <PresentationFormat>Pokaz na ekranie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Przepływ</vt:lpstr>
      <vt:lpstr>OFIARA Z IZAAKA – OFIARA JEZUSA</vt:lpstr>
      <vt:lpstr>Prezentacja programu PowerPoint</vt:lpstr>
      <vt:lpstr>Prezentacja programu PowerPoint</vt:lpstr>
      <vt:lpstr>Prezentacja programu PowerPoint</vt:lpstr>
      <vt:lpstr>Historia Abrahama</vt:lpstr>
      <vt:lpstr>Historia Abrahama</vt:lpstr>
      <vt:lpstr>Próba Abrahama</vt:lpstr>
      <vt:lpstr>Próba Abrahama</vt:lpstr>
      <vt:lpstr>Jedyny syn, którego miłuje</vt:lpstr>
      <vt:lpstr>Jedyny syn, którego miłuje</vt:lpstr>
      <vt:lpstr>Wrócimy do was?</vt:lpstr>
      <vt:lpstr>Wrócimy do was?</vt:lpstr>
      <vt:lpstr>Włożył drwa na syna?</vt:lpstr>
      <vt:lpstr>Włożył drwa na syna?</vt:lpstr>
      <vt:lpstr>Gdzie jest jagnię na spalenie?</vt:lpstr>
      <vt:lpstr>Gdzie jest jagnię na spalenie?</vt:lpstr>
      <vt:lpstr>Prezentacja programu PowerPoint</vt:lpstr>
      <vt:lpstr>Obietnica</vt:lpstr>
      <vt:lpstr>Obietnica</vt:lpstr>
      <vt:lpstr>Abraham-Izaak / JHWH-Chrystus</vt:lpstr>
      <vt:lpstr>Abraham-Izaak / JHWH-Chrystus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 Sz</dc:creator>
  <cp:lastModifiedBy>Mat Sz</cp:lastModifiedBy>
  <cp:revision>27</cp:revision>
  <dcterms:created xsi:type="dcterms:W3CDTF">2018-02-11T15:25:53Z</dcterms:created>
  <dcterms:modified xsi:type="dcterms:W3CDTF">2018-02-26T14:28:44Z</dcterms:modified>
</cp:coreProperties>
</file>